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72" r:id="rId4"/>
    <p:sldId id="427" r:id="rId5"/>
    <p:sldId id="478" r:id="rId6"/>
    <p:sldId id="477" r:id="rId7"/>
    <p:sldId id="475" r:id="rId8"/>
    <p:sldId id="474" r:id="rId9"/>
    <p:sldId id="434" r:id="rId10"/>
  </p:sldIdLst>
  <p:sldSz cx="9144000" cy="5143500" type="screen16x9"/>
  <p:notesSz cx="6858000" cy="9144000"/>
  <p:embeddedFontLst>
    <p:embeddedFont>
      <p:font typeface="Orly's Font 2" panose="020B0604020202020204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19" autoAdjust="0"/>
  </p:normalViewPr>
  <p:slideViewPr>
    <p:cSldViewPr>
      <p:cViewPr>
        <p:scale>
          <a:sx n="84" d="100"/>
          <a:sy n="84" d="100"/>
        </p:scale>
        <p:origin x="-72" y="-7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571500" y="742950"/>
            <a:ext cx="77724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solve 12-5 by counting up?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800100" y="1543050"/>
            <a:ext cx="7315200" cy="523220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</a:rPr>
              <a:t>5</a:t>
            </a:r>
            <a:r>
              <a:rPr lang="en-US" sz="2800" dirty="0" smtClean="0">
                <a:solidFill>
                  <a:schemeClr val="accent1"/>
                </a:solidFill>
              </a:rPr>
              <a:t> +</a:t>
            </a:r>
            <a:r>
              <a:rPr lang="en-US" sz="2800" u="sng" dirty="0" smtClean="0">
                <a:solidFill>
                  <a:schemeClr val="accent3"/>
                </a:solidFill>
              </a:rPr>
              <a:t> ? </a:t>
            </a:r>
            <a:r>
              <a:rPr lang="en-US" sz="2800" dirty="0" smtClean="0">
                <a:solidFill>
                  <a:schemeClr val="accent1"/>
                </a:solidFill>
              </a:rPr>
              <a:t>= 12 </a:t>
            </a:r>
            <a:r>
              <a:rPr lang="en-US" sz="2800" u="sng" dirty="0" smtClean="0">
                <a:solidFill>
                  <a:schemeClr val="accent1"/>
                </a:solidFill>
              </a:rPr>
              <a:t> 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endParaRPr lang="en-US" sz="2800" dirty="0">
              <a:solidFill>
                <a:schemeClr val="accent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257300" y="2624824"/>
            <a:ext cx="4457700" cy="2230263"/>
            <a:chOff x="457200" y="2624824"/>
            <a:chExt cx="4457700" cy="223026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7200" y="2624824"/>
              <a:ext cx="4202692" cy="2230263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4343400" y="2714343"/>
              <a:ext cx="571500" cy="461665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" name="Cloud Callout 5"/>
          <p:cNvSpPr/>
          <p:nvPr/>
        </p:nvSpPr>
        <p:spPr>
          <a:xfrm>
            <a:off x="5117091" y="2027235"/>
            <a:ext cx="2651759" cy="1337310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57121" y="2252678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Subtraction is finding the difference.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subtract within 20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finding the difference between two numbers.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85800" y="971550"/>
            <a:ext cx="7772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Subtract:                                         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To take away, remove, or compare.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357" y="2156776"/>
            <a:ext cx="1591447" cy="838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157" y="2187388"/>
            <a:ext cx="1591447" cy="8382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993" y="2926916"/>
            <a:ext cx="1667115" cy="100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158" y="2146358"/>
            <a:ext cx="1485900" cy="85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657" y="3025588"/>
            <a:ext cx="1485900" cy="902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857" y="2926916"/>
            <a:ext cx="1485900" cy="85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604" y="1993549"/>
            <a:ext cx="1667115" cy="100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155993" y="3055261"/>
            <a:ext cx="4930607" cy="902755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155993" y="3055261"/>
            <a:ext cx="4930607" cy="902755"/>
          </a:xfrm>
          <a:prstGeom prst="line">
            <a:avLst/>
          </a:prstGeom>
          <a:ln w="762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2155993" y="3072182"/>
            <a:ext cx="4930608" cy="885834"/>
          </a:xfrm>
          <a:prstGeom prst="line">
            <a:avLst/>
          </a:prstGeom>
          <a:ln w="762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914400" y="4057650"/>
            <a:ext cx="7772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7 - 3 = 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1714499" y="1314450"/>
            <a:ext cx="3805357" cy="64860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50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19" grpId="0" build="p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257239"/>
            <a:ext cx="1591447" cy="838200"/>
          </a:xfrm>
          <a:prstGeom prst="rect">
            <a:avLst/>
          </a:prstGeom>
        </p:spPr>
      </p:pic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685800" y="971550"/>
            <a:ext cx="7772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Subtract:                                         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To take away, remove, or compare.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6082604" y="1200150"/>
            <a:ext cx="1918396" cy="79339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Cloud Callout 13"/>
          <p:cNvSpPr/>
          <p:nvPr/>
        </p:nvSpPr>
        <p:spPr>
          <a:xfrm>
            <a:off x="5943600" y="46708"/>
            <a:ext cx="3155244" cy="1131570"/>
          </a:xfrm>
          <a:prstGeom prst="cloudCallout">
            <a:avLst>
              <a:gd name="adj1" fmla="val -59460"/>
              <a:gd name="adj2" fmla="val 41133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66068" y="289326"/>
            <a:ext cx="2710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When I subtract, I find the difference.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947" y="2281552"/>
            <a:ext cx="1591447" cy="8382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394" y="2304129"/>
            <a:ext cx="1591447" cy="8382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654" y="2277210"/>
            <a:ext cx="1591447" cy="8382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753" y="2288499"/>
            <a:ext cx="1591447" cy="838200"/>
          </a:xfrm>
          <a:prstGeom prst="rect">
            <a:avLst/>
          </a:prstGeom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3005394"/>
            <a:ext cx="1485900" cy="85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3005394"/>
            <a:ext cx="1485900" cy="85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Cloud Callout 21"/>
          <p:cNvSpPr/>
          <p:nvPr/>
        </p:nvSpPr>
        <p:spPr>
          <a:xfrm>
            <a:off x="37818" y="3408100"/>
            <a:ext cx="2819682" cy="1449649"/>
          </a:xfrm>
          <a:prstGeom prst="cloudCallout">
            <a:avLst>
              <a:gd name="adj1" fmla="val 51975"/>
              <a:gd name="adj2" fmla="val -6082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3812" y="3600450"/>
            <a:ext cx="2325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many more yellow cars than orange cars do 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have?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592162" y="4143287"/>
            <a:ext cx="19159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5 - 2 = 3</a:t>
            </a:r>
          </a:p>
        </p:txBody>
      </p:sp>
      <p:sp>
        <p:nvSpPr>
          <p:cNvPr id="25" name="Oval 24"/>
          <p:cNvSpPr/>
          <p:nvPr/>
        </p:nvSpPr>
        <p:spPr>
          <a:xfrm>
            <a:off x="3849377" y="2257239"/>
            <a:ext cx="4572000" cy="969051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Cloud Callout 25"/>
          <p:cNvSpPr/>
          <p:nvPr/>
        </p:nvSpPr>
        <p:spPr>
          <a:xfrm>
            <a:off x="6445397" y="3226290"/>
            <a:ext cx="2651759" cy="1337310"/>
          </a:xfrm>
          <a:prstGeom prst="cloudCallout">
            <a:avLst>
              <a:gd name="adj1" fmla="val -66603"/>
              <a:gd name="adj2" fmla="val -58148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754006" y="3445495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There are 3 more yellow cars.</a:t>
            </a:r>
          </a:p>
        </p:txBody>
      </p:sp>
      <p:sp>
        <p:nvSpPr>
          <p:cNvPr id="28" name="Multiply 27"/>
          <p:cNvSpPr/>
          <p:nvPr/>
        </p:nvSpPr>
        <p:spPr>
          <a:xfrm>
            <a:off x="1081473" y="2304129"/>
            <a:ext cx="800100" cy="768840"/>
          </a:xfrm>
          <a:prstGeom prst="mathMultiply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Multiply 28"/>
          <p:cNvSpPr/>
          <p:nvPr/>
        </p:nvSpPr>
        <p:spPr>
          <a:xfrm>
            <a:off x="2580779" y="2346570"/>
            <a:ext cx="800100" cy="768840"/>
          </a:xfrm>
          <a:prstGeom prst="mathMultiply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Multiply 29"/>
          <p:cNvSpPr/>
          <p:nvPr/>
        </p:nvSpPr>
        <p:spPr>
          <a:xfrm>
            <a:off x="3192112" y="3138320"/>
            <a:ext cx="800100" cy="768840"/>
          </a:xfrm>
          <a:prstGeom prst="mathMultiply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Multiply 30"/>
          <p:cNvSpPr/>
          <p:nvPr/>
        </p:nvSpPr>
        <p:spPr>
          <a:xfrm>
            <a:off x="4800600" y="3142329"/>
            <a:ext cx="800100" cy="768840"/>
          </a:xfrm>
          <a:prstGeom prst="mathMultiply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 animBg="1"/>
      <p:bldP spid="14" grpId="0" animBg="1"/>
      <p:bldP spid="15" grpId="0"/>
      <p:bldP spid="22" grpId="0" animBg="1"/>
      <p:bldP spid="23" grpId="0"/>
      <p:bldP spid="24" grpId="0"/>
      <p:bldP spid="25" grpId="0" animBg="1"/>
      <p:bldP spid="26" grpId="0" animBg="1"/>
      <p:bldP spid="27" grpId="0"/>
      <p:bldP spid="28" grpId="0" animBg="1"/>
      <p:bldP spid="29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028700" y="10858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Fact Families</a:t>
            </a:r>
            <a:endParaRPr lang="en-US" sz="2800" u="sng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500" y="2225282"/>
            <a:ext cx="201208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 + 5 = 12</a:t>
            </a:r>
          </a:p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 + 7 = 12</a:t>
            </a:r>
          </a:p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12 - 7 = 5</a:t>
            </a:r>
          </a:p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12 - 5 = 7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8100" y="1885950"/>
            <a:ext cx="4111661" cy="2894945"/>
            <a:chOff x="627802" y="2914650"/>
            <a:chExt cx="4111661" cy="2894945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802" y="2914650"/>
              <a:ext cx="4111661" cy="2894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1379" y="4446026"/>
              <a:ext cx="866775" cy="83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Cloud Callout 7"/>
          <p:cNvSpPr/>
          <p:nvPr/>
        </p:nvSpPr>
        <p:spPr>
          <a:xfrm>
            <a:off x="6223533" y="1097740"/>
            <a:ext cx="2628900" cy="1131570"/>
          </a:xfrm>
          <a:prstGeom prst="cloudCallout">
            <a:avLst>
              <a:gd name="adj1" fmla="val -55338"/>
              <a:gd name="adj2" fmla="val 80749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37858" y="1201860"/>
            <a:ext cx="200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Addition and subtraction are related.</a:t>
            </a:r>
          </a:p>
        </p:txBody>
      </p:sp>
      <p:sp>
        <p:nvSpPr>
          <p:cNvPr id="10" name="Cloud Callout 9"/>
          <p:cNvSpPr/>
          <p:nvPr/>
        </p:nvSpPr>
        <p:spPr>
          <a:xfrm>
            <a:off x="6255548" y="2740855"/>
            <a:ext cx="2806168" cy="1651726"/>
          </a:xfrm>
          <a:prstGeom prst="cloudCallout">
            <a:avLst>
              <a:gd name="adj1" fmla="val -61368"/>
              <a:gd name="adj2" fmla="val -44961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733" y="2966553"/>
            <a:ext cx="23775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Each fact family has 2 addition facts and 2 subtraction facts.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00474" y="2878717"/>
            <a:ext cx="17752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7  </a:t>
            </a:r>
          </a:p>
          <a:p>
            <a:pPr algn="ctr"/>
            <a:r>
              <a:rPr lang="en-US" sz="32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5    12</a:t>
            </a:r>
          </a:p>
        </p:txBody>
      </p:sp>
    </p:spTree>
    <p:extLst>
      <p:ext uri="{BB962C8B-B14F-4D97-AF65-F5344CB8AC3E}">
        <p14:creationId xmlns:p14="http://schemas.microsoft.com/office/powerpoint/2010/main" val="413294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  <p:bldP spid="8" grpId="0" animBg="1"/>
      <p:bldP spid="9" grpId="0"/>
      <p:bldP spid="10" grpId="0" animBg="1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993430" y="481163"/>
            <a:ext cx="42879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18 - 13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004664" y="4125076"/>
            <a:ext cx="6331762" cy="0"/>
          </a:xfrm>
          <a:prstGeom prst="straightConnector1">
            <a:avLst/>
          </a:prstGeom>
          <a:ln w="5715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15"/>
          <p:cNvSpPr/>
          <p:nvPr/>
        </p:nvSpPr>
        <p:spPr>
          <a:xfrm>
            <a:off x="3200400" y="3555600"/>
            <a:ext cx="3886200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>
            <a:off x="3200400" y="3909846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980507" y="4260623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13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884608" y="2672010"/>
            <a:ext cx="5918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+5</a:t>
            </a:r>
          </a:p>
        </p:txBody>
      </p:sp>
      <p:sp>
        <p:nvSpPr>
          <p:cNvPr id="66" name="Text Placeholder 2"/>
          <p:cNvSpPr txBox="1">
            <a:spLocks/>
          </p:cNvSpPr>
          <p:nvPr/>
        </p:nvSpPr>
        <p:spPr bwMode="auto">
          <a:xfrm>
            <a:off x="5870760" y="476904"/>
            <a:ext cx="1285591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= </a:t>
            </a: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</a:rPr>
              <a:t>5</a:t>
            </a:r>
            <a:endParaRPr lang="en-US" sz="2800" u="sng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9" name="Cloud Callout 38"/>
          <p:cNvSpPr/>
          <p:nvPr/>
        </p:nvSpPr>
        <p:spPr>
          <a:xfrm>
            <a:off x="1361240" y="1195509"/>
            <a:ext cx="2987998" cy="1349374"/>
          </a:xfrm>
          <a:prstGeom prst="cloudCallout">
            <a:avLst>
              <a:gd name="adj1" fmla="val -23177"/>
              <a:gd name="adj2" fmla="val 8621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14667" y="1408531"/>
            <a:ext cx="24946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is the difference between 13 and 18?</a:t>
            </a: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2980507" y="1282196"/>
            <a:ext cx="5471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13  + </a:t>
            </a: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</a:rPr>
              <a:t> ?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 18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7086600" y="3909846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954212" y="4299121"/>
            <a:ext cx="404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18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9536" y="2860388"/>
            <a:ext cx="2803561" cy="1487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44397" y="1305122"/>
            <a:ext cx="55009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u="sng" dirty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</a:t>
            </a: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185852" y="2776424"/>
            <a:ext cx="291852" cy="314391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4467001" y="2478299"/>
            <a:ext cx="1460741" cy="716931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4109356" y="257608"/>
            <a:ext cx="3046995" cy="766727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3"/>
              </a:solidFill>
            </a:endParaRPr>
          </a:p>
        </p:txBody>
      </p:sp>
      <p:sp>
        <p:nvSpPr>
          <p:cNvPr id="46" name="Cloud Callout 45"/>
          <p:cNvSpPr/>
          <p:nvPr/>
        </p:nvSpPr>
        <p:spPr>
          <a:xfrm>
            <a:off x="1200010" y="1126530"/>
            <a:ext cx="3324001" cy="1459033"/>
          </a:xfrm>
          <a:prstGeom prst="cloudCallout">
            <a:avLst>
              <a:gd name="adj1" fmla="val -18083"/>
              <a:gd name="adj2" fmla="val 77768"/>
            </a:avLst>
          </a:prstGeom>
          <a:solidFill>
            <a:schemeClr val="accent2"/>
          </a:solidFill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428081" y="1366677"/>
            <a:ext cx="28678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know that 3 + 5 = 8, so I just need to add 5 more.</a:t>
            </a:r>
          </a:p>
        </p:txBody>
      </p:sp>
      <p:sp>
        <p:nvSpPr>
          <p:cNvPr id="6" name="Rectangle 5"/>
          <p:cNvSpPr/>
          <p:nvPr/>
        </p:nvSpPr>
        <p:spPr>
          <a:xfrm>
            <a:off x="2692155" y="2763000"/>
            <a:ext cx="288352" cy="314391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572500" y="2331861"/>
            <a:ext cx="571500" cy="180121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49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6 -0.00062 L 0.59497 0.00308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92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56" grpId="0"/>
      <p:bldP spid="63" grpId="0"/>
      <p:bldP spid="66" grpId="0" animBg="1"/>
      <p:bldP spid="39" grpId="0" animBg="1"/>
      <p:bldP spid="39" grpId="1" animBg="1"/>
      <p:bldP spid="40" grpId="0"/>
      <p:bldP spid="40" grpId="1"/>
      <p:bldP spid="34" grpId="0"/>
      <p:bldP spid="37" grpId="0"/>
      <p:bldP spid="3" grpId="0" animBg="1"/>
      <p:bldP spid="2" grpId="0" animBg="1"/>
      <p:bldP spid="45" grpId="0" animBg="1"/>
      <p:bldP spid="46" grpId="0" animBg="1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993430" y="481163"/>
            <a:ext cx="42879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20 - 11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004664" y="3959032"/>
            <a:ext cx="6331762" cy="0"/>
          </a:xfrm>
          <a:prstGeom prst="straightConnector1">
            <a:avLst/>
          </a:prstGeom>
          <a:ln w="5715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15"/>
          <p:cNvSpPr/>
          <p:nvPr/>
        </p:nvSpPr>
        <p:spPr>
          <a:xfrm>
            <a:off x="2692155" y="3389556"/>
            <a:ext cx="4924613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>
            <a:off x="2741056" y="3743802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483325" y="4083058"/>
            <a:ext cx="344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11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884608" y="2672010"/>
            <a:ext cx="5629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+9</a:t>
            </a:r>
          </a:p>
        </p:txBody>
      </p:sp>
      <p:sp>
        <p:nvSpPr>
          <p:cNvPr id="66" name="Text Placeholder 2"/>
          <p:cNvSpPr txBox="1">
            <a:spLocks/>
          </p:cNvSpPr>
          <p:nvPr/>
        </p:nvSpPr>
        <p:spPr bwMode="auto">
          <a:xfrm>
            <a:off x="5870760" y="476904"/>
            <a:ext cx="1285591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= </a:t>
            </a:r>
            <a:r>
              <a:rPr lang="en-US" sz="2800" u="sng" dirty="0">
                <a:solidFill>
                  <a:schemeClr val="accent3"/>
                </a:solidFill>
                <a:latin typeface="Orly's Font 2" pitchFamily="66" charset="0"/>
              </a:rPr>
              <a:t>9</a:t>
            </a:r>
          </a:p>
        </p:txBody>
      </p:sp>
      <p:sp>
        <p:nvSpPr>
          <p:cNvPr id="39" name="Cloud Callout 38"/>
          <p:cNvSpPr/>
          <p:nvPr/>
        </p:nvSpPr>
        <p:spPr>
          <a:xfrm>
            <a:off x="1361240" y="1195509"/>
            <a:ext cx="2987998" cy="1349374"/>
          </a:xfrm>
          <a:prstGeom prst="cloudCallout">
            <a:avLst>
              <a:gd name="adj1" fmla="val -23177"/>
              <a:gd name="adj2" fmla="val 8621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2980507" y="1282196"/>
            <a:ext cx="5471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11  + </a:t>
            </a: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</a:rPr>
              <a:t> ?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 20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7654835" y="3734405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477831" y="4098099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20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67" y="2721806"/>
            <a:ext cx="2803561" cy="1487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8704" y="1305122"/>
            <a:ext cx="55009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 </a:t>
            </a:r>
          </a:p>
        </p:txBody>
      </p:sp>
      <p:sp>
        <p:nvSpPr>
          <p:cNvPr id="2" name="Oval 1"/>
          <p:cNvSpPr/>
          <p:nvPr/>
        </p:nvSpPr>
        <p:spPr>
          <a:xfrm>
            <a:off x="4467001" y="2478299"/>
            <a:ext cx="1460741" cy="716931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4109356" y="257608"/>
            <a:ext cx="3046995" cy="766727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3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614667" y="1408531"/>
            <a:ext cx="24946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know that 1 + 9 = 10, so I just need to add 9 more.</a:t>
            </a:r>
          </a:p>
        </p:txBody>
      </p:sp>
      <p:sp>
        <p:nvSpPr>
          <p:cNvPr id="6" name="Rectangle 5"/>
          <p:cNvSpPr/>
          <p:nvPr/>
        </p:nvSpPr>
        <p:spPr>
          <a:xfrm>
            <a:off x="2692155" y="2763000"/>
            <a:ext cx="288352" cy="314391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001124" y="2331861"/>
            <a:ext cx="142875" cy="180121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53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15233E-6 L 0.68056 0.00401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28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56" grpId="0"/>
      <p:bldP spid="63" grpId="0"/>
      <p:bldP spid="66" grpId="0" animBg="1"/>
      <p:bldP spid="39" grpId="0" animBg="1"/>
      <p:bldP spid="34" grpId="0"/>
      <p:bldP spid="37" grpId="0"/>
      <p:bldP spid="3" grpId="0" animBg="1"/>
      <p:bldP spid="2" grpId="0" animBg="1"/>
      <p:bldP spid="45" grpId="0" animBg="1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993430" y="481163"/>
            <a:ext cx="42879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12 - 5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669238" y="3959032"/>
            <a:ext cx="6898206" cy="0"/>
          </a:xfrm>
          <a:prstGeom prst="straightConnector1">
            <a:avLst/>
          </a:prstGeom>
          <a:ln w="5715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15"/>
          <p:cNvSpPr/>
          <p:nvPr/>
        </p:nvSpPr>
        <p:spPr>
          <a:xfrm>
            <a:off x="2356730" y="3389556"/>
            <a:ext cx="3929770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>
            <a:off x="2405630" y="3743802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354444" y="3717837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7"/>
          <p:cNvSpPr/>
          <p:nvPr/>
        </p:nvSpPr>
        <p:spPr>
          <a:xfrm>
            <a:off x="6368902" y="3429195"/>
            <a:ext cx="1517797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2147899" y="408305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</a:t>
            </a:r>
            <a:endParaRPr lang="en-US" dirty="0" smtClean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176362" y="4102919"/>
            <a:ext cx="42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983617" y="2721806"/>
            <a:ext cx="5918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+5</a:t>
            </a:r>
          </a:p>
        </p:txBody>
      </p:sp>
      <p:sp>
        <p:nvSpPr>
          <p:cNvPr id="66" name="Text Placeholder 2"/>
          <p:cNvSpPr txBox="1">
            <a:spLocks/>
          </p:cNvSpPr>
          <p:nvPr/>
        </p:nvSpPr>
        <p:spPr bwMode="auto">
          <a:xfrm>
            <a:off x="5870760" y="476904"/>
            <a:ext cx="1285591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= </a:t>
            </a: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</a:rPr>
              <a:t>7</a:t>
            </a:r>
            <a:endParaRPr lang="en-US" sz="2800" u="sng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2980507" y="1282196"/>
            <a:ext cx="5471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 + </a:t>
            </a: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</a:rPr>
              <a:t> ?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 12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7886700" y="3734405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709696" y="4098099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8704" y="1305122"/>
            <a:ext cx="55009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741460" y="2763000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+2</a:t>
            </a:r>
          </a:p>
        </p:txBody>
      </p:sp>
      <p:sp>
        <p:nvSpPr>
          <p:cNvPr id="2" name="Oval 1"/>
          <p:cNvSpPr/>
          <p:nvPr/>
        </p:nvSpPr>
        <p:spPr>
          <a:xfrm>
            <a:off x="3657600" y="2600052"/>
            <a:ext cx="4229100" cy="766727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4109356" y="257608"/>
            <a:ext cx="3046995" cy="766727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3"/>
              </a:solidFill>
            </a:endParaRPr>
          </a:p>
        </p:txBody>
      </p:sp>
      <p:sp>
        <p:nvSpPr>
          <p:cNvPr id="51" name="Cloud Callout 50"/>
          <p:cNvSpPr/>
          <p:nvPr/>
        </p:nvSpPr>
        <p:spPr>
          <a:xfrm>
            <a:off x="862731" y="1217980"/>
            <a:ext cx="2987998" cy="1220724"/>
          </a:xfrm>
          <a:prstGeom prst="cloudCallout">
            <a:avLst>
              <a:gd name="adj1" fmla="val -23177"/>
              <a:gd name="adj2" fmla="val 8621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116158" y="1367025"/>
            <a:ext cx="24946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When I subtract  12 - 5, I can count up from 5.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939660" y="2785471"/>
            <a:ext cx="291852" cy="314391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2" name="Cloud Callout 61"/>
          <p:cNvSpPr/>
          <p:nvPr/>
        </p:nvSpPr>
        <p:spPr>
          <a:xfrm>
            <a:off x="862731" y="1154003"/>
            <a:ext cx="2987998" cy="1349374"/>
          </a:xfrm>
          <a:prstGeom prst="cloudCallout">
            <a:avLst>
              <a:gd name="adj1" fmla="val -22800"/>
              <a:gd name="adj2" fmla="val 77014"/>
            </a:avLst>
          </a:prstGeom>
          <a:solidFill>
            <a:schemeClr val="accent2"/>
          </a:solidFill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158285" y="1368094"/>
            <a:ext cx="24946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Hopping up to 10, makes adding easier.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96430" y="2702685"/>
            <a:ext cx="2803561" cy="1487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2482186" y="2763000"/>
            <a:ext cx="291852" cy="314391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53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7481E-6 L 0.72622 0.00771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02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48" grpId="0" animBg="1"/>
      <p:bldP spid="56" grpId="0"/>
      <p:bldP spid="61" grpId="0"/>
      <p:bldP spid="63" grpId="0"/>
      <p:bldP spid="66" grpId="0" animBg="1"/>
      <p:bldP spid="34" grpId="0"/>
      <p:bldP spid="37" grpId="0"/>
      <p:bldP spid="3" grpId="0" animBg="1"/>
      <p:bldP spid="41" grpId="0"/>
      <p:bldP spid="2" grpId="0" animBg="1"/>
      <p:bldP spid="45" grpId="0" animBg="1"/>
      <p:bldP spid="51" grpId="0" animBg="1"/>
      <p:bldP spid="51" grpId="1" animBg="1"/>
      <p:bldP spid="53" grpId="0"/>
      <p:bldP spid="53" grpId="1"/>
      <p:bldP spid="62" grpId="0" animBg="1"/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 subtract within 20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finding the difference between two numbers.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7823</TotalTime>
  <Words>283</Words>
  <Application>Microsoft Office PowerPoint</Application>
  <PresentationFormat>On-screen Show (16:9)</PresentationFormat>
  <Paragraphs>57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287</cp:revision>
  <dcterms:created xsi:type="dcterms:W3CDTF">2011-06-12T17:04:43Z</dcterms:created>
  <dcterms:modified xsi:type="dcterms:W3CDTF">2015-06-07T12:12:43Z</dcterms:modified>
</cp:coreProperties>
</file>